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3913" autoAdjust="0"/>
  </p:normalViewPr>
  <p:slideViewPr>
    <p:cSldViewPr snapToGrid="0" snapToObjects="1">
      <p:cViewPr varScale="1">
        <p:scale>
          <a:sx n="117" d="100"/>
          <a:sy n="117" d="100"/>
        </p:scale>
        <p:origin x="-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887BC-B629-4043-9326-8088558F47E0}" type="datetimeFigureOut">
              <a:rPr lang="en-US" smtClean="0"/>
              <a:t>8/23/13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35B10-1D49-7C4C-91C7-DA7AB3235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7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www.sciencedirect.com</a:t>
            </a:r>
            <a:r>
              <a:rPr lang="en-US" dirty="0" smtClean="0"/>
              <a:t>/science/article/</a:t>
            </a:r>
            <a:r>
              <a:rPr lang="en-US" dirty="0" err="1" smtClean="0"/>
              <a:t>pii</a:t>
            </a:r>
            <a:r>
              <a:rPr lang="en-US" smtClean="0"/>
              <a:t>/S0341816211000105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5B10-1D49-7C4C-91C7-DA7AB32351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761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329B-E98D-3B4A-A83A-41013E744489}" type="datetimeFigureOut">
              <a:rPr lang="en-US" smtClean="0"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1A3D9-3D59-6C42-9853-640A0E392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286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329B-E98D-3B4A-A83A-41013E744489}" type="datetimeFigureOut">
              <a:rPr lang="en-US" smtClean="0"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1A3D9-3D59-6C42-9853-640A0E392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414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329B-E98D-3B4A-A83A-41013E744489}" type="datetimeFigureOut">
              <a:rPr lang="en-US" smtClean="0"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1A3D9-3D59-6C42-9853-640A0E392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067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329B-E98D-3B4A-A83A-41013E744489}" type="datetimeFigureOut">
              <a:rPr lang="en-US" smtClean="0"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1A3D9-3D59-6C42-9853-640A0E392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349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329B-E98D-3B4A-A83A-41013E744489}" type="datetimeFigureOut">
              <a:rPr lang="en-US" smtClean="0"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1A3D9-3D59-6C42-9853-640A0E392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718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329B-E98D-3B4A-A83A-41013E744489}" type="datetimeFigureOut">
              <a:rPr lang="en-US" smtClean="0"/>
              <a:t>8/23/13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1A3D9-3D59-6C42-9853-640A0E392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851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329B-E98D-3B4A-A83A-41013E744489}" type="datetimeFigureOut">
              <a:rPr lang="en-US" smtClean="0"/>
              <a:t>8/23/13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1A3D9-3D59-6C42-9853-640A0E392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994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329B-E98D-3B4A-A83A-41013E744489}" type="datetimeFigureOut">
              <a:rPr lang="en-US" smtClean="0"/>
              <a:t>8/23/13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1A3D9-3D59-6C42-9853-640A0E392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212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329B-E98D-3B4A-A83A-41013E744489}" type="datetimeFigureOut">
              <a:rPr lang="en-US" smtClean="0"/>
              <a:t>8/23/13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1A3D9-3D59-6C42-9853-640A0E392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112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329B-E98D-3B4A-A83A-41013E744489}" type="datetimeFigureOut">
              <a:rPr lang="en-US" smtClean="0"/>
              <a:t>8/23/13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1A3D9-3D59-6C42-9853-640A0E392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298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329B-E98D-3B4A-A83A-41013E744489}" type="datetimeFigureOut">
              <a:rPr lang="en-US" smtClean="0"/>
              <a:t>8/23/13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1A3D9-3D59-6C42-9853-640A0E392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282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8329B-E98D-3B4A-A83A-41013E744489}" type="datetimeFigureOut">
              <a:rPr lang="en-US" smtClean="0"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1A3D9-3D59-6C42-9853-640A0E392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15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40189" y="6246045"/>
            <a:ext cx="741721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Rainfall Simulator Design Ideas for Lesson 3</a:t>
            </a:r>
            <a:endParaRPr lang="en-US" sz="3200" dirty="0"/>
          </a:p>
        </p:txBody>
      </p:sp>
      <p:pic>
        <p:nvPicPr>
          <p:cNvPr id="2" name="Picture 1" descr="Screen Shot 2013-08-23 at 1.20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89" y="88347"/>
            <a:ext cx="2595217" cy="1950252"/>
          </a:xfrm>
          <a:prstGeom prst="rect">
            <a:avLst/>
          </a:prstGeom>
        </p:spPr>
      </p:pic>
      <p:pic>
        <p:nvPicPr>
          <p:cNvPr id="3" name="Picture 2" descr="Screen Shot 2013-08-23 at 1.20.1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037" y="106959"/>
            <a:ext cx="2891267" cy="2162509"/>
          </a:xfrm>
          <a:prstGeom prst="rect">
            <a:avLst/>
          </a:prstGeom>
        </p:spPr>
      </p:pic>
      <p:pic>
        <p:nvPicPr>
          <p:cNvPr id="8" name="Picture 7" descr="Screen Shot 2013-08-23 at 1.22.1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007" y="2385918"/>
            <a:ext cx="2846082" cy="1636154"/>
          </a:xfrm>
          <a:prstGeom prst="rect">
            <a:avLst/>
          </a:prstGeom>
        </p:spPr>
      </p:pic>
      <p:pic>
        <p:nvPicPr>
          <p:cNvPr id="15" name="Picture 14" descr="Screen Shot 2013-08-23 at 1.20.34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481" y="145244"/>
            <a:ext cx="2019846" cy="1719018"/>
          </a:xfrm>
          <a:prstGeom prst="rect">
            <a:avLst/>
          </a:prstGeom>
        </p:spPr>
      </p:pic>
      <p:pic>
        <p:nvPicPr>
          <p:cNvPr id="16" name="Picture 15" descr="Screen Shot 2013-08-23 at 1.22.22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10" y="2137994"/>
            <a:ext cx="2898291" cy="1956346"/>
          </a:xfrm>
          <a:prstGeom prst="rect">
            <a:avLst/>
          </a:prstGeom>
        </p:spPr>
      </p:pic>
      <p:pic>
        <p:nvPicPr>
          <p:cNvPr id="17" name="Picture 16" descr="Screen Shot 2013-08-23 at 1.22.33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171" y="4141118"/>
            <a:ext cx="3649996" cy="2237358"/>
          </a:xfrm>
          <a:prstGeom prst="rect">
            <a:avLst/>
          </a:prstGeom>
        </p:spPr>
      </p:pic>
      <p:pic>
        <p:nvPicPr>
          <p:cNvPr id="18" name="Picture 17" descr="Screen Shot 2013-08-23 at 1.22.41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158" y="4162830"/>
            <a:ext cx="3202554" cy="2083215"/>
          </a:xfrm>
          <a:prstGeom prst="rect">
            <a:avLst/>
          </a:prstGeom>
        </p:spPr>
      </p:pic>
      <p:pic>
        <p:nvPicPr>
          <p:cNvPr id="19" name="Picture 18" descr="Screen Shot 2013-08-23 at 1.25.06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811" y="1932423"/>
            <a:ext cx="2154822" cy="2162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087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21</Words>
  <Application>Microsoft Macintosh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Washington, College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Bell</dc:creator>
  <cp:lastModifiedBy>Philip Bell</cp:lastModifiedBy>
  <cp:revision>11</cp:revision>
  <dcterms:created xsi:type="dcterms:W3CDTF">2013-08-22T16:17:55Z</dcterms:created>
  <dcterms:modified xsi:type="dcterms:W3CDTF">2013-08-23T20:26:27Z</dcterms:modified>
</cp:coreProperties>
</file>